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Is ExpertOption Trustworthy? Signals and Evide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1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Defining a Trustworthy Brok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Accountability: a licensing framework and an independent complaints chann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larity: readable terms, visible fees, honest risk disclosur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nsistency: stable platform, reliable verification and withdrawals over ti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rustworthy means accountable, clear and consistent; ExpertOption passes two cleanly and splits on the thi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Licensing and Oversigh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Offshore framework: common for globally available retail brok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ispute resolution: reported FinaCom membership with a client compensation fun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ocal status: not registered with the SEC Philippin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Offshore licensing and reported FinaCom cover accountability; the missing SEC-PH registration is a genuine local cavea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Financial Safeguar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gregation: client funds stated to sit apart from company fun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rocessing: GCash, Maya, local bank transfer and Visa or Mastercard car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ithdrawal reliability: commonly same-day to a few business days, e-wallets usually faste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ated segregation plus local rails and timely payouts make the financial-trust case, with verification the key varia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Transparency Indica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erms: published and findable, worth reading before deposit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isk disclosure: warnings present on the high-risk nature of fixed-time trad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pany information: accessible, though local registration is abse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erms, fees and risk warnings are accessible; read tier and bonus rules closely, since that is where conditions s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Trustworthiness Conclu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Offshore licensing framework plus reported FinaCom membership and a 2014 star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ated fund segregation, TLS/SSL encryption and optional two-factor log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ublished terms, clear risk warnings and accessible company detail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GCash, Maya, bank and card payouts that suit Filipino trad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 SEC Philippines registration; named in the context of advisories about unregistered brok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igh-risk fixed-time products unsuited to risk-averse beginn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is-expertoption-trustworth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2026-07-07T21:02:56Z</dcterms:created>
  <dcterms:modified xsi:type="dcterms:W3CDTF">2026-07-07T21:02:56Z</dcterms:modified>
  <dc:title>Is ExpertOption Trustworthy in 2026? Full Review</dc:title>
  <dc:description>Is ExpertOption trustworthy in 2026? Review of licensing, security, transparency and Filipino user feedback to judge the platform's trustworthiness.</dc:description>
  <dc:subject>Is ExpertOption Trustworthy? Signals and Evidence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