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Is ExpertOption Legit? An Evidence-Based Answ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1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What "Legit" Really Mea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al company: a traceable corporate history and a working product, not a vanishing si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onest money handling: deposits credited, funds kept separate, withdrawals pa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t a profit promise: a legit broker can still hand you losing trad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egit means real and paying, not always profitable; judge the company, not your losing trad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Licensing and the SEC-PH Contex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nternational framework: standard for brokers available across many countri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ispute resolution: reported FinaCom membership with a client compensation fu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ocal status: not registered with the SEC Philippin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n offshore framework and reported FinaCom cover accountability; the missing SEC-PH registration is a real but non-fatal cavea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Financial Legitima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al fund flows: GCash, Maya, local bank transfer and Visa or Mastercard car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ated segregation: client funds described as held apart from company fun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ithdrawal record: commonly same-day to a few business days, e-wallets usually quicke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orking peso deposits and method-matched payouts are the strongest single sign that the operation is financially genui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vidence From Filipino Us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Verified payouts: screenshots and threads describing successful peso withdrawa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ong-term accounts: users who have traded across multiple years without the site vanish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munity consensus: advice leans toward "verify early and manage risk", not "avoid, it is fake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he body of Filipino feedback describes a working, paying platform, which weighs against any "pure scam" cla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Legitimacy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Operating since 2014 with real fixed-time and CFD products and around 100 or more instrumen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ated fund segregation, TLS/SSL encryption and optional two-factor log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orking GCash, Maya, bank and card payouts that match how Filipinos move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ported FinaCom membership offering an independent complaints rou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t registered with the SEC Philippines; named in the context of advisories about unregistered brok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igh-risk fixed-time products that are easy to lose money 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is-expertoption-legi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2026-07-07T21:02:56Z</dcterms:created>
  <dcterms:modified xsi:type="dcterms:W3CDTF">2026-07-07T21:02:56Z</dcterms:modified>
  <dc:title>Is ExpertOption Legit in 2026? Evidence-Based Answer</dc:title>
  <dc:description>Is ExpertOption legit in the Philippines in 2026? We examine licensing, the SEC-PH advisory, fund safety and user evidence for a balanced verdict.</dc:description>
  <dc:subject>Is ExpertOption Legit? An Evidence-Based Answer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