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444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XPERTOPTION TRUST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How Secure Is ExpertOption? Security in Depth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Marco Villanueva, Markets Editor · 17.04.20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ttps://eotrust.online/how-secure-is-experto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585770">
                    <a:alpha val="100000"/>
                  </a:srgbClr>
                </a:solidFill>
                <a:latin typeface="Calibri"/>
              </a:rPr>
              <a:t><![CDATA[VerifyTrade is an independent editorial site and may earn a referral commission if a reader opens an ExpertOption account through a link on this page. Trading carries a high risk of losing mone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Security Fundamental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hat it covers: protecting data in motion, data at rest, account access, and the money itself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hat it defends against: intercepted connections, stolen credentials, unauthorised withdrawals and data leak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How it supports trust: visible, standard controls let you judge a platform without taking its word alo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here it can fail: usually at the user's own login rather than the platform's system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curity is layered; judge it by whether every layer is present, not by any single featur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Encryption and Data Prot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 in transit: TLS/SSL connections protect logins, trades and payment details as they mov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 at rest: stored data is described as encrypted, limiting exposure if storage is breach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cure data handling: access to sensitive records is restricted to systems and staff that need 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ocument uploads: KYC files travel over the same encrypted channels when submitted through the official flow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 in transit and at rest is the expected baseline, and ExpertOption provides it; your connection choices still mat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Account-Level Secur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wo-factor authentication: a second code at login means a stolen password alone is not enoug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trong password practices: a long password unique to ExpertOption stops credential reuse from spreading a breach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evice and session management: signing out of shared or public devices closes sessions before they can be misus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Recovery planning: storing 2FA backup details offline keeps a lost phone from locking you ou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Your login habits, especially 2FA and a unique password, are the security layer that most decides your outco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Financial Securit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gregated client funds: the stated separation of your money from company fund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Secure GCash, Maya and card processing: local rails handled over encrypted connections, with payouts normally returning to the deposit metho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KYC controls: identity verification before withdrawals blocks unauthorised third-party payouts, protecting you as much as the platform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ispute-resolution membership: a reported extra layer with a compensation fund, worth verifying on the official sit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Deposit a small amount through GCash or Maya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mplete KYC with a valid Philippine ID before requesting anything back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Security Assess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Pulling the layers together, ExpertOption's security posture is conventional and complete for the sector, with real strengths in encryption and authentication and the usual caveat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he security posture is standard and sound; the layers most likely to fail are the optional ones you contro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How to Verify Security Claims Yourself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heck the connection: confirm the browser shows a secure, valid certificate before entering a passwor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est 2FA end to end: enable it, then log out and back in to confirm the second factor is actually required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Verify the official domain: reach the site through your own bookmark and compare it against the address on the official app listing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xercise a small withdrawal: the only real test of fund handling is moving a small amount out successfull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onfirm current status: check dispute-resolution membership and company details on the official site rather than older third-party page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Verify the lock, your 2FA, the domain and a small withdrawal yourself; evidence beats reassurance every ti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Security Habits That Matter Most for Filipino Trade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Treat social-media offers as suspect: most scams targeting Filipino traders arrive through Facebook groups and messaging apps, not the platform itself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Mind shared and borrowed devices: always log out, and never save the password on a device that is not yours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Use the official app: install from the App Store or Google Play, and fetch any APK only from the official site, never a re-shared fil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Keep mobile data secure: a personal hotspot is safer than open public Wi-Fi for logging in or moving money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Local risks are social and device-level; use the official app, log out of shared devices, and distrust social-media offer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4338CA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4338CA">
                    <a:alpha val="100000"/>
                  </a:srgbClr>
                </a:solidFill>
                <a:latin typeface="Calibri"/>
              </a:rPr>
              <a:t><![CDATA[Common Security Questions Before You Star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Is my connection encrypted by default? Yes, connection encryption runs automatically; you do not switch it o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Is 2FA on automatically? No, it is opt-in, which is exactly why it deserves your attention on day one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Where do my KYC documents go? Into a restricted, encrypted verification flow; you submit them once and should never re-send them outside it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Can I check security myself? Yes, through the lock icon, a 2FA test, the official domain, and a small test withdrawal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52A">
                    <a:alpha val="100000"/>
                  </a:srgbClr>
                </a:solidFill>
                <a:latin typeface="Calibri"/>
              </a:rPr>
              <a:t><![CDATA[•  Encryption is automatic, 2FA is opt-in, KYC stays in a restricted flow, and you can verify all of it yourself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5">
  <a:themeElements>
    <a:clrScheme name="Theme1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Marco Villanueva, Markets Editor</dc:creator>
  <cp:lastModifiedBy>Unknown Creator</cp:lastModifiedBy>
  <dcterms:created xsi:type="dcterms:W3CDTF">2026-07-07T21:02:55Z</dcterms:created>
  <dcterms:modified xsi:type="dcterms:W3CDTF">2026-07-07T21:02:55Z</dcterms:modified>
  <dc:title>How Secure Is ExpertOption in 2026? Security Review</dc:title>
  <dc:description>How secure is ExpertOption in 2026? A review of encryption, 2FA, fund segregation, KYC and account protection that secure Filipino traders and their data.</dc:description>
  <dc:subject>How Secure Is ExpertOption? Security in Depth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