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ExpertOption Withdrawal Review: Reli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03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valuating Withdrawal Reli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edictable outcomes: requests that complete within the expected band, without arbitrary rejections once KYC is d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nsistency over time: the experience should not swing wildly between users or months for the same metho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r-reported success: a broad pattern of Filipino traders confirming GCash and Maya payouts arrived, which we read as commonly cited rather than measu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ansparency of process: clear withdrawal status updates and stated reasons when a request needs more information, rather than silent hol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liable payouts mean predictable, consistent outcomes; for verified ExpertOption accounts that pattern broadly hol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Methods and Lim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Cash, Maya and bank cover most needs; e-wallets suit everyday amounts, bank transfer suits larger o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inimums in pesos track the platform floor, which corresponds to the roughly ₱560 band tied to the $10 minimum deposit; present this as an approximate band, since FX moves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urrency considerations matter because balances and conversions can introduce small differences between requested and received amoun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er-request and daily caps may apply depending on method and tier, so larger balances can need several withdrawals rather than 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-wallets lead the method list; minimums hug the ₱560-band floor and limits depend on method and stat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peed and Process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nternal processing is commonly reported from same-day to a few business days, depending on volume and whether verification is already clea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ovider-side delays follow, with e-wallets like GCash and Maya usually settling faster than bank transfer or car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listic expectations: a verified e-wallet withdrawal sits at the quicker end; a first card or bank payout sits at the slower e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eekend and holiday timing: requests outside business days can wait for the next working day before processing star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wo stages set the clock: platform processing plus provider settlement, with verified e-wallets the fastest p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User Withdrawal Feedbac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ositive payout reports describe routine GCash and Maya transfers landing within the expected band after verific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solved complaints frequently close with an update that the delay cleared once KYC or a method mismatch was fix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ication context sits behind most slow-payout stories, which reframes them as process issues rather than refus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ggregated feedback skews positive, with most negative threads resolving once verification or method issues are fix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ithdrawal Review Conclu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cal e-wallet payouts to GCash and Maya are widely confirmed by Filipino us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ost delays trace to verification timing, a cause traders can control in adv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eedback read in aggregate favours successful payouts over unresolved disput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 SEC Philippines registration, so there is no local payout guarantee or easy recour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irst-time card and bank withdrawals can sit at the slow end of the reported ba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ethod and name mismatches still cause avoidable rejections for unprepared us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expertoption-withdrawal-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2026-07-07T21:02:57Z</dcterms:created>
  <dcterms:modified xsi:type="dcterms:W3CDTF">2026-07-07T21:02:57Z</dcterms:modified>
  <dc:title>ExpertOption Withdrawal Review 2026: Speed &amp; Reliability</dc:title>
  <dc:description>A 2026 ExpertOption withdrawal review — payout reliability, speed, peso limits and Filipino user experiences, with tips for hassle-free withdrawals.</dc:description>
  <dc:subject>ExpertOption Withdrawal Review: Reliability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