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ExpertOption Trust: A Complete Analysis for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16.04.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hat Trust Means for a Trading Platfor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afety covers fund segregation, encryption and account protection such as two-factor log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ansparency covers clear fees, honest risk warnings and findable company detai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liability covers uptime, execution and the consistency of GCash or Maya payou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putation covers what long-term Filipino users report once the marketing fad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eat trust as a set of checkable signals, not a single verdict you can fe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at a G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latforms: web, iOS, Android, an Android APK download, plus Windows and macOS desktop app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inimum deposit: commonly $10 on the basic tier, roughly ₱550 to ₱600 depending on the exchange ra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ccount tiers: historically Basic, Silver, Gold, Platinum and Exclusive, unlocked by deposit level; names and perks change over ti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upport: 24/7 multilingual live chat and email, with in-app help and an FAQ cent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 2014-era fixed-time and CFD broker with a free demo, low peso-band deposit and local e-wallet suppor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re Trust Signals We Evalu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nfirm licensing and dispute-resolution status on the official site, not a third-party page that may be out of da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d the bonus and tier terms before accepting any promotional credit, since those rules can affect withdrawa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able two-factor authentication the same day you fund the account, before it holds real pes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he protective basics are present at baseline; the live caution is local registration, not core secur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putation Among Filipino Trad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thdrawals: commonly reported as same-day to a few business days, with e-wallets usually faster than bank or car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upport: live chat is usually answered within minutes, slower at peak loa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ication: most friction traces back to KYC documents that did not match the account or payment metho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ntiment leans cautiously positive; most friction traces to verification, not to the platform refusing to p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ow to Read the Rest of This Analy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ust and safety: can you trust it, is it trustworthy, money and data safety, security in dept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views and experiences: user reviews, real stories, positive and negative feedback in contex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ayments and service: withdrawal experience, verification process, customer support, account managem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egitimacy and comparison: is it legit, legitimacy and compliance, and how it stacks up against rival platfor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 the clusters as a map: pick the trust question you care about and read that chapter fir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here ExpertOption Earns and Loses Tru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ree demo and a low ₱560-band entry point that let you test before committing real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, optional two-factor login and stated fund segregation covering the core safegua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Cash, Maya, bank and card rails that match how Filipinos actually move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 record back to 2014 plus reported membership of an independent dispute-resolution bod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t registered with the SEC Philippines, and named in the general context of advisories about unregistered online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ixed-time products carry high inherent risk that no platform feature remo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Questions Filipinos Ask Before Deposi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ave I confirmed current licensing and FinaCom status on the official site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o I understand that the SEC-PH advisory context is a caution, not proof of a scam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ave I completed KYC with a valid Philippine ID before trying to withdraw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m I depositing only what I can afford to lose on a high-risk fixed-time product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ave I enabled two-factor authentication on my login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ave I started on the demo to understand how fixed-time trades settl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Getting Started Safely From the Philippi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actise on the demo first. The virtual-money account, commonly cited near $10,000, costs nothing and teaches how rise-or-fall trades settle before any peso is involv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y with a valid Philippine ID. A UMID, passport, driver\'s licence or PhilSys national ID, plus proof of address and a payment-method check, clears KYC and unblocks your firs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und within the small entry band. The basic-tier minimum sits near the ₱560 mark depending on the exchange rate, so the first deposit can be small enough to treat as a t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hoose one rail and stay with it. Deposit through GCash or Maya, and withdraw back to the same wallet, since like-for-like payouts move fastest and draw the fewest questio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ake a small withdrawal early. Moving a little money out proves the whole path works while the stakes are l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actise on the demo, verify with a Philippine ID, fund small through one rail, then make an early test withdraw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2026-07-07T21:02:53Z</dcterms:created>
  <dcterms:modified xsi:type="dcterms:W3CDTF">2026-07-07T21:02:53Z</dcterms:modified>
  <dc:title>ExpertOption Trust 2026: Complete Safety Analysis</dc:title>
  <dc:description>A complete 2026 trust analysis of ExpertOption for the Philippines — licensing, fund segregation, encryption, KYC and reliability evidence for Filipino traders.</dc:description>
  <dc:subject>ExpertOption Trust: A Complete Analysis for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