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ExpertOption Risk Assessment: Balanced 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2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Understanding Trading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apital risk — you can lose the full amount staked on a single fixed-time tr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peed — short expiries leave little room to react once a trade is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everage on CFDs — amplifies both gains and losses on the price-based instrumen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Behavioural risk — chasing losses after a wrong call is where most accounts are damag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arket risk is large and real, but it belongs to the product and your decisions, not to the brok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Financial and Counterparty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unterparty risk asks a simple question: if you win, can you actually get your money out? Fund segregation, a documented withdrawal record and years of operation are the main an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gregated funds, a real payout history and a long operating record keep counterparty risk modest and check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curity and Account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urn on two-factor authentication the day you open the account, not after a sca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Use a unique password that is not shared with your email or e-wall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ch the platform through the official app or a bookmarked address, never a link in a mess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eep your KYC documents private; the platform never needs them re-sent by cha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view active sessions and devices and sign out anything unfamili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 and 2FA set the floor; your password hygiene and scepticism about links set the cei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Operational and Acces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ccess risk — regional rules can change, so confirm availability and terms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owntime exposure — web, app and APK builds reduce single points of failure, but no platform has perfect upti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solution paths — 24/7 live chat and email, plus the reported dispute-resolution body, give escalation rout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gulatory context — unregistered locally is a caution to weigh, not a verdict of sca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he advisory context is a real caution to note, but it signals grey local status, not proven frau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Managing Risk Sensib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actise on the demo until your results are consistent, not luck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isk a small, fixed fraction of your balance per trade and never top up to chase a los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plete KYC early with a valid Philippine ID so withdrawals are never blocked at the worst mom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able 2FA and keep deposit and withdrawal methods matched to your own GCash or Maya accou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ithdraw profits regularly rather than letting a large balance sit id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emo first, size small, verify early: the risks are ordinary and the controls are mostly you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expertoption-risk-assess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2026-07-07T21:02:54Z</dcterms:created>
  <dcterms:modified xsi:type="dcterms:W3CDTF">2026-07-07T21:02:54Z</dcterms:modified>
  <dc:title>ExpertOption Risk Assessment 2026: Risks Explained</dc:title>
  <dc:description>A balanced 2026 risk assessment of ExpertOption — trading, financial and security risks for Filipinos, with how each is managed and kept in proportion.</dc:description>
  <dc:subject>ExpertOption Risk Assessment: Balanced View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