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ExpertOption Safety Review: Money and Da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11.05.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expertoption-money-and-data-safe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hat "Safe" Means H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und safety rests on segregation of client money, verification before payouts, and consistent withdrawal handl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ata safety rests on encryption, access controls and how KYC documents are stored and limit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gulatory safety is a third layer entirely, and in the Philippines it is the weakest of the thre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listic expectations matter: no platform removes trading risk, and "safe" describes safeguards around your money, not a guarantee of prof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eat money safety, data safety and regulatory safety as separate questions; each has its own controls and its own honest ans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otection of Client Fu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gregated client accounts: the stated separation of your money from company funds, the broker's headline fund-safety polic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Cash, Maya and bank handling: local rails where payouts normally return to the deposit method, a safeguard against funds being redirected elsewhe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thdrawal safeguards: KYC before payout, which protects you as much as the platform by blocking unverified third-party withdraw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ispute-resolution membership: reported participation in a body with a compensation fund, an extra layer to confirm rather than take for grant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und safety rests on stated segregation plus verified, like-for-like payouts; a small test withdrawal proves the path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Account Security Meas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wo-factor authentication: available on login, it stops a stolen password alone from granting acces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ssion and device controls: signing out of shared devices keeps an open session from being misu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uspicious activity awareness: unexpected login or change notices deserve an immediate password res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covery readiness: saving 2FA recovery details offline keeps a lost phone from locking you out of your own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wo-factor authentication and a unique password do more for your account safety than any platform-side contr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gulatory Context in the Philippi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ere is the honest part: ExpertOption is not registered with the SEC Philippines, and it sits in the general context of advisories about unregistered online brokers. That is a cau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 SEC-PH registration is a genuine caution, but an advisory is not proof of a scam; it shifts due diligence o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afety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ted segregation of client funds from operating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in transit and at rest, plus available two-factor authentic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YC before withdrawals that blocks unverified third-party payou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cal GCash and Maya rails with like-for-like withdrawal handl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 low first-deposit band that lets you test the payout path cheap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 SEC Philippines registration and presence in the unregistered-broker advisory contex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A Practical Safety Checklist for Filipino Trad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y before you deposit much: complete KYC with a valid Philippine ID so your first withdrawal is not held u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able 2FA on day one: before the account holds any real pes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est the exit: deposit a small amount, then withdraw part of it to GCash or Maya to confirm the path wor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atch methods: withdraw to the same rail you deposited from to avoid routine rejectio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Bookmark the official site: reach the platform through your own bookmark, never an emailed lin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eep records: save verification confirmations and transaction details so any support case moves quick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Money-Safety Myths Worth Clearing 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"An SEC advisory means it is a confirmed scam." No. It means the platform is not locally authorised to solicit investors. That is a real caution, but it is not a fraud verdi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"Segregated funds means my money is government-guaranteed." No. Segregation is the broker's stated policy to keep client money separate; it is not a state deposit insurance sche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"If withdrawals are slow, the platform is stealing." Usually not. Incomplete KYC, mismatched methods and provider-side delays explain most slow payou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"2FA is optional because the platform is encrypted." No. Encryption protects the connection; 2FA protects your login, and the two cover different threa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ject both extremes; the advisory is a caution not a verdict, and segregation is a policy not a state guarant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Questions Filipinos Ask Before Deposi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ow little can I start with? The first deposit is commonly around the ₱550 to ₱600 equivalent of a ten-dollar minimum, depending on the exchange rate, so you can begin sm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ll I get my money back out? Yes, through KYC-verified withdrawals to the same method you used, typically same-day to a few business days for e-walle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at if I have a dispute? There is no local SEC-PH route, so you rely on the platform's support and any reported dispute-resolution membership; keep records to support your ca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s the demo a safe way to start? Yes, the free demo account, commonly funded with around $10,000 in virtual money, lets you learn the platform before risking pes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rt small, expect KYC-verified payouts to your own method, and use the demo first; concrete expectations beat vague wor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2026-07-07T21:02:53Z</dcterms:created>
  <dcterms:modified xsi:type="dcterms:W3CDTF">2026-07-07T21:02:53Z</dcterms:modified>
  <dc:title>ExpertOption Safety Review 2026: Is Your Money Safe?</dc:title>
  <dc:description>A 2026 ExpertOption safety review — fund segregation, encryption, KYC, the SEC Philippines advisory context and what keeps your money and data safe.</dc:description>
  <dc:subject>ExpertOption Safety Review: Money and Data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