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ExpertOption Compliance Overview for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03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pliance Found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at it covers: identity checks, anti-money-laundering controls, data protection, risk disclosu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y it protects users: harder fraud, traceable funds, safeguarded personal da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nternational framework: offshore obligations plus reported independent dispute resolu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pliance is a protective set of duties; ExpertOption meets them through an international framework, not a local lice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icensing and the SEC Philippi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icensing is the most misread part of the picture, so it helps to separate two facts cleanly: an international operating framework on one hand, and the absence of Philippine regi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nternationally framed but not SEC-PH registered; grey status is a caution and a due-diligence duty, not a fraud verdic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KYC and AML Practic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dentity verification: UMID, passport, driver\'s licence or PhilSys national ID, plus proof of addres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ML checks: transaction screening and payment-method confirm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raud prevention: matching deposit and withdrawal methods to deter account take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YC and AML checks are standard and protective; verify early so the rules speed up rather than delay your payou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Data Protection Compl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ivacy obligations: lawful, limited use of personal data, judged against the Data Privacy A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cure handling: TLS/SSL encryption in transit and encryption of stored da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r rights: expectations of access, correction and limits on shar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ata handling is encrypted and access-limited; judge it against the Data Privacy Act and read the privacy policy your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pliance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rengths: KYC and AML enforcement, encryption, reported FinaCom route, published ter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aps: no SEC Philippines registration, limited local legal recourse, several safeguards broker-stat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at it means for trust: usable with care, not a substitute for a locally regulated provid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rong international compliance, thin local protection; usable with care, not a stand-in for a locally regulated brok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expertoption-compliance-over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2026-07-07T21:02:57Z</dcterms:created>
  <dcterms:modified xsi:type="dcterms:W3CDTF">2026-07-07T21:02:57Z</dcterms:modified>
  <dc:title>ExpertOption Compliance Overview 2026: Rules &amp; KYC</dc:title>
  <dc:description>A 2026 ExpertOption compliance overview — international licensing, the SEC Philippines advisory, KYC and AML practices and data protection duties.</dc:description>
  <dc:subject>ExpertOption Compliance Overview for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