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XPERTOPTION TRUST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Can You Trust ExpertOption? An Evidence-Based 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Marco Villanueva, Markets Editor · 01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Framing the Trust Ques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mmon concern: will my withdrawal actually arrive, and how fast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mmon concern: is my GCash or Maya cash-in handled securely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mmon concern: does the SEC Philippines advisory context mean the platform is fake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plit trust into safety, honesty, reliability and reputation, then judge each on evidence rather than mo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Operational Trust Signa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gistration: offshore framework plus reported FinaCom membership; not SEC-PH register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gregated funds: the broker states client money is held separately from operating fun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ongevity: commonly cited as launched in 2014, giving it years of continuous opera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Offshore registration, stated segregation and a 2014 start put it in the established-broker bracket, caveats not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Security That Supports Tru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cryption: TLS/SSL in transit, encryption applied to data at re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wo-factor login: available but off by default, so you should switch it 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KYC: a valid Philippine ID, proof of address and payment-method verifica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cryption, optional 2FA and KYC cover the security basics; enable two-factor login yourself to get the full benef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What Users Say About Trusting the Platfor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al feedback from Filipino traders is mixed but tilts positive once you separate market losses from platform conduct, with verified users reporting the steadiest experienc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User sentiment is cautiously positive once losses are separated from genuine platform faul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Verdict on Trusting ExpertOp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cryption, optional two-factor login and stated fund segregati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ported FinaCom membership and a record back to 2014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GCash, Maya, bank and card support that fits Filipino us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Free demo and a low ₱560-band deposit to test fir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Not registered with the SEC Philippines; named in the context of advisories about unregistered broke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igh-risk fixed-time products that can wipe a deposit fa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eotrust.online/can-you-trust-experto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VerifyTrade is an independent editorial site and may earn a referral commission if a reader opens an ExpertOption account through a link on this page. Trading carries a high risk of losing mone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Marco Villanueva, Markets Editor</dc:creator>
  <cp:lastModifiedBy>Unknown Creator</cp:lastModifiedBy>
  <dcterms:created xsi:type="dcterms:W3CDTF">2026-07-07T21:02:55Z</dcterms:created>
  <dcterms:modified xsi:type="dcterms:W3CDTF">2026-07-07T21:02:55Z</dcterms:modified>
  <dc:title>Can You Trust ExpertOption in 2026? Honest Review</dc:title>
  <dc:description>Can you trust ExpertOption in 2026? We weigh licensing, fund protection, encryption and real Filipino user experiences to answer the trust question fairly.</dc:description>
  <dc:subject>Can You Trust ExpertOption? An Evidence-Based View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